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49" d="100"/>
          <a:sy n="49" d="100"/>
        </p:scale>
        <p:origin x="496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016487-BDED-4F3F-BB3A-042C74EC32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9141DDD-EE1A-4372-9B0A-BB744B9412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6BA7545-5F6B-4987-A43A-78B08A568A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6F1FD-9E92-45DC-A19A-AFB7D8E98E7A}" type="datetimeFigureOut">
              <a:rPr lang="zh-CN" altLang="en-US" smtClean="0"/>
              <a:t>2020/6/15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2D6E1B6-15CF-4481-8750-AC5C436E64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04A23BC-8D30-49E9-8BE3-DF53FB3FAE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667D8-31D6-42D9-B01C-0708BE4AB10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51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83A7866-AD35-4E1B-A387-D834A5533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A278927-7B9B-4956-93B2-6B98B4AD7A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C23A776-5F44-4A2F-8F3B-7B0091A700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6F1FD-9E92-45DC-A19A-AFB7D8E98E7A}" type="datetimeFigureOut">
              <a:rPr lang="zh-CN" altLang="en-US" smtClean="0"/>
              <a:t>2020/6/15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C9E38A4-6797-4A0B-8BB5-5B110E0097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525D3EB-B0FE-4020-8757-2E1DB6B2A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667D8-31D6-42D9-B01C-0708BE4AB10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36225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FC4027D6-C2BC-44E3-993F-ECF68822D7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06651A8-FF11-4246-9CCC-B2270A8A33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011891C-E80C-4008-A095-99F1ED55AB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6F1FD-9E92-45DC-A19A-AFB7D8E98E7A}" type="datetimeFigureOut">
              <a:rPr lang="zh-CN" altLang="en-US" smtClean="0"/>
              <a:t>2020/6/15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29E6D51-D87B-48FD-88F5-3B6954FBDA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EFA8BDB-55D9-4F54-9689-B9A0EEEE2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667D8-31D6-42D9-B01C-0708BE4AB10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33378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4E71A5-AAF7-4D44-BA02-98AF071FF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D70690F-F670-4457-AD95-58C2B20B2F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A4996A0-4038-4E9A-963C-7BC52877AF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6F1FD-9E92-45DC-A19A-AFB7D8E98E7A}" type="datetimeFigureOut">
              <a:rPr lang="zh-CN" altLang="en-US" smtClean="0"/>
              <a:t>2020/6/15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F899160-3A5A-451E-9FD9-CC60AB26A5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5186E24-8CD7-43FF-BDB8-8CB14113E6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667D8-31D6-42D9-B01C-0708BE4AB10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22867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1CBB04-034A-413C-812C-825E0CD39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B709D29-0F9D-4C00-8044-3ACEC49EB8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148A8FA-D026-43F0-8C42-57249988F0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6F1FD-9E92-45DC-A19A-AFB7D8E98E7A}" type="datetimeFigureOut">
              <a:rPr lang="zh-CN" altLang="en-US" smtClean="0"/>
              <a:t>2020/6/15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766D2DA-7986-4BE7-A5A1-3CA57D0C25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B95B8B9-107A-4672-BD5A-52557CEDCF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667D8-31D6-42D9-B01C-0708BE4AB10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62895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8C4DBB-C76B-4B79-9065-A661977D9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905E148-375D-456D-A5CA-FB89CDDF75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9CC16DF-E900-4ED7-B6DB-D85508E1D6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8FE1432-A6B7-419F-95BD-77550172B3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6F1FD-9E92-45DC-A19A-AFB7D8E98E7A}" type="datetimeFigureOut">
              <a:rPr lang="zh-CN" altLang="en-US" smtClean="0"/>
              <a:t>2020/6/15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9BDBA8B-C3C5-4F4C-90C1-B6FE8F8115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718F24A-C080-495B-BEF9-58B3E32672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667D8-31D6-42D9-B01C-0708BE4AB10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84654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14BE36-0CFE-45F4-9E9E-621384E1C4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111A719-7644-4FA5-A44D-11DB730212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A18B818-D07A-484F-B17F-EEB3536551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20C08C49-B481-4387-99D2-96B9FA9E1F7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A0B73DD-00E3-41DE-BC44-B1929EAC95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DA3BF5B0-7745-494D-9933-86AA75DF29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6F1FD-9E92-45DC-A19A-AFB7D8E98E7A}" type="datetimeFigureOut">
              <a:rPr lang="zh-CN" altLang="en-US" smtClean="0"/>
              <a:t>2020/6/15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603F9A91-59BA-4292-9BAE-7824498729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F316C2B-8EC2-4ED3-BF73-EAD159358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667D8-31D6-42D9-B01C-0708BE4AB10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66314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4C246A-EBE1-4F78-928F-B79A38098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D8E1050-3C66-4B5D-8272-DF769AE889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6F1FD-9E92-45DC-A19A-AFB7D8E98E7A}" type="datetimeFigureOut">
              <a:rPr lang="zh-CN" altLang="en-US" smtClean="0"/>
              <a:t>2020/6/15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2F66F58-B70B-4230-96F2-071837A783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EA1E257-D630-488A-AC11-B9CC38FDDB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667D8-31D6-42D9-B01C-0708BE4AB10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91352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B71594DE-1AE4-487F-848A-C2321B99BA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6F1FD-9E92-45DC-A19A-AFB7D8E98E7A}" type="datetimeFigureOut">
              <a:rPr lang="zh-CN" altLang="en-US" smtClean="0"/>
              <a:t>2020/6/15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3BD374B-58B9-4698-A472-C44CA9B56A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434710C-28CC-47A4-8A66-891CB58D2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667D8-31D6-42D9-B01C-0708BE4AB10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68174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3FF8BA-3026-47C0-9388-E3C50D254C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8FC6DC6-A9C0-4171-8506-44146DAF5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FFE3EEA-EF19-4D85-ACB6-EF95672678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751000C-978A-4D94-9456-36646D564B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6F1FD-9E92-45DC-A19A-AFB7D8E98E7A}" type="datetimeFigureOut">
              <a:rPr lang="zh-CN" altLang="en-US" smtClean="0"/>
              <a:t>2020/6/15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780415E-EAC6-4AA6-83B9-B1F63FF784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9311B1C-EA7C-4A76-98C5-EDB491DE88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667D8-31D6-42D9-B01C-0708BE4AB10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02631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2E4722-5DB2-4472-BA5D-5E3CB0FC02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DA917824-E49A-44A7-B88A-103CECCB0D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2C5229C-5779-42AE-8A69-42AE1214AA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7C94288-5D64-4D84-AC00-DF61C66D55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6F1FD-9E92-45DC-A19A-AFB7D8E98E7A}" type="datetimeFigureOut">
              <a:rPr lang="zh-CN" altLang="en-US" smtClean="0"/>
              <a:t>2020/6/15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A1B51D6-3F5B-4D99-A392-603DAFBB39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B239E78-BB1F-4E73-91CC-F04729C99B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667D8-31D6-42D9-B01C-0708BE4AB10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2186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B5263817-CECE-4786-8883-A3EB11798F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5F46D75-E3CC-4BE9-BAEB-29DBE87CE8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EA4BE4E-445F-4A47-A9D9-4B9AA79A8A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86F1FD-9E92-45DC-A19A-AFB7D8E98E7A}" type="datetimeFigureOut">
              <a:rPr lang="zh-CN" altLang="en-US" smtClean="0"/>
              <a:t>2020/6/15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2441862-B9BC-4AC5-BB86-1871ACBB5D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22816F0-D88B-4A62-9AB0-00A7872546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6667D8-31D6-42D9-B01C-0708BE4AB10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18203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5B2C31-5027-4A78-88DF-03C5D6690B3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9F571E6-A715-4CF8-BBA4-87DB127A2DF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B8D0589-9128-487C-9D61-984620151D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4133" y="436501"/>
            <a:ext cx="8316806" cy="316553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28252B2-4890-488A-9C35-DDB1DE8F8B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222" y="3864505"/>
            <a:ext cx="3034708" cy="2387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254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4D478B-44C8-4814-A0B9-AF03B899A1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Hanoi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07DC7C2-452C-4DEB-88F9-287FD2A46D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42494"/>
            <a:ext cx="5804198" cy="3073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2176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C0F2FB1-73E7-4109-B82B-DBBC38AD76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***算数运算符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BF826E6-C032-4056-A487-FF60456635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07700"/>
            <a:ext cx="9742387" cy="407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6276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99D53BFE-6DDE-4694-9B17-8F97FED23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1800" dirty="0"/>
              <a:t>***  注释 </a:t>
            </a:r>
            <a:r>
              <a:rPr lang="en-US" altLang="zh-CN" sz="1800" dirty="0"/>
              <a:t>: </a:t>
            </a:r>
            <a:r>
              <a:rPr lang="zh-CN" altLang="en-US" sz="1800" b="1" dirty="0"/>
              <a:t>单行 </a:t>
            </a:r>
            <a:r>
              <a:rPr lang="en-US" altLang="zh-CN" sz="1800" b="1" dirty="0"/>
              <a:t>: #            </a:t>
            </a:r>
            <a:r>
              <a:rPr lang="zh-CN" altLang="en-US" sz="1800" b="1" dirty="0"/>
              <a:t>多行 </a:t>
            </a:r>
            <a:r>
              <a:rPr lang="en-US" altLang="zh-CN" sz="1800" b="1" dirty="0"/>
              <a:t>: ”””</a:t>
            </a:r>
            <a:endParaRPr lang="zh-CN" altLang="en-US" sz="1800" b="1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996477D-CD9B-48D3-881F-822AC5A114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438" y="2004374"/>
            <a:ext cx="10185923" cy="4254719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6CD2B10A-5F84-429D-9AC8-288CACC4B355}"/>
              </a:ext>
            </a:extLst>
          </p:cNvPr>
          <p:cNvSpPr txBox="1"/>
          <p:nvPr/>
        </p:nvSpPr>
        <p:spPr>
          <a:xfrm>
            <a:off x="931333" y="1608667"/>
            <a:ext cx="881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python –m </a:t>
            </a:r>
            <a:r>
              <a:rPr lang="en-US" altLang="zh-CN" dirty="0" err="1"/>
              <a:t>pydoc</a:t>
            </a:r>
            <a:r>
              <a:rPr lang="en-US" altLang="zh-CN" dirty="0"/>
              <a:t> –w HelloWorld   ——</a:t>
            </a:r>
            <a:r>
              <a:rPr lang="zh-CN" altLang="en-US" dirty="0"/>
              <a:t>创建网页！（</a:t>
            </a:r>
            <a:r>
              <a:rPr lang="en-US" altLang="zh-CN" dirty="0"/>
              <a:t>.html</a:t>
            </a:r>
            <a:r>
              <a:rPr lang="zh-CN" altLang="en-US" dirty="0"/>
              <a:t>）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8F3BD95D-57F1-4D9F-82B9-6706522B0F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9698" y="365125"/>
            <a:ext cx="3314870" cy="1155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8528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C7752A-2889-481C-813C-E58D1657B5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E63460F-AB4F-484B-9F8C-AB20A22572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322" y="428471"/>
            <a:ext cx="9849356" cy="6001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0582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A5FC5B-FE93-4675-BFBE-B8ED9DE887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854C04F-1A50-4907-A7CA-C3AC8A0D79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863" y="714235"/>
            <a:ext cx="10192274" cy="5429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4605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914CB1-AAC9-4F36-9AE7-217A6DE511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2792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***</a:t>
            </a:r>
            <a:br>
              <a:rPr lang="en-US" altLang="zh-CN" dirty="0"/>
            </a:br>
            <a:r>
              <a:rPr lang="en-US" altLang="zh-CN" dirty="0"/>
              <a:t>01.Print  : </a:t>
            </a:r>
            <a:r>
              <a:rPr lang="zh-CN" altLang="en-US" dirty="0"/>
              <a:t>打印换行</a:t>
            </a:r>
            <a:br>
              <a:rPr lang="en-US" altLang="zh-CN" dirty="0"/>
            </a:br>
            <a:r>
              <a:rPr lang="en-US" altLang="zh-CN" dirty="0"/>
              <a:t>02.</a:t>
            </a:r>
            <a:r>
              <a:rPr lang="zh-CN" altLang="en-US" dirty="0"/>
              <a:t>图形可以用乘法！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915FEC3-5660-4681-BC79-D2B64FD04E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9565" y="2108132"/>
            <a:ext cx="8172870" cy="2641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0910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A46956-6DDE-4602-9F94-43872AA7DC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2000" dirty="0"/>
              <a:t>*** </a:t>
            </a:r>
            <a:r>
              <a:rPr lang="en-US" altLang="zh-CN" sz="2000" b="1" dirty="0"/>
              <a:t>turtle</a:t>
            </a:r>
            <a:r>
              <a:rPr lang="zh-CN" altLang="en-US" sz="2000" b="1" dirty="0"/>
              <a:t>库</a:t>
            </a:r>
            <a:r>
              <a:rPr lang="en-US" altLang="zh-CN" sz="2000" b="1" dirty="0"/>
              <a:t>——01.</a:t>
            </a:r>
            <a:r>
              <a:rPr lang="zh-CN" altLang="en-US" sz="2000" b="1" dirty="0"/>
              <a:t>窗口中心（</a:t>
            </a:r>
            <a:r>
              <a:rPr lang="en-US" altLang="zh-CN" sz="2000" b="1" dirty="0"/>
              <a:t>0</a:t>
            </a:r>
            <a:r>
              <a:rPr lang="zh-CN" altLang="en-US" sz="2000" b="1" dirty="0"/>
              <a:t>，</a:t>
            </a:r>
            <a:r>
              <a:rPr lang="en-US" altLang="zh-CN" sz="2000" b="1" dirty="0"/>
              <a:t>0</a:t>
            </a:r>
            <a:r>
              <a:rPr lang="zh-CN" altLang="en-US" sz="2000" b="1" dirty="0"/>
              <a:t>）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7362A61-055F-4821-9FC6-E8ACD55EAC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880" y="1796965"/>
            <a:ext cx="9609411" cy="4214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2632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EFE5FAD-6481-4193-A399-E4564521DD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***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28F7980-6F36-4A02-B12C-E070B36A2A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6041" y="134158"/>
            <a:ext cx="7785500" cy="4007056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ED8018FA-0420-4388-8185-8323E2CD0C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141214"/>
            <a:ext cx="6845652" cy="170823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3346FD3-E33A-4048-BC2C-DFBAEBF105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1083" y="4581010"/>
            <a:ext cx="5200917" cy="116846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05AABEB-B964-46B0-B07C-F1DE1B2D89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96886" y="5673266"/>
            <a:ext cx="8306227" cy="1231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206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FBB6C5C-5FE9-42EB-B633-B2DCBEE54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***变量命名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51F9649-CE14-4F53-AB93-534E9BAEAB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03297"/>
            <a:ext cx="8192514" cy="259297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36BCD73B-192C-4AA0-9DCF-D1180F1554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727" y="4696936"/>
            <a:ext cx="7542420" cy="1515533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5D1F7530-2CDE-4E4D-B007-7349343C047B}"/>
              </a:ext>
            </a:extLst>
          </p:cNvPr>
          <p:cNvSpPr txBox="1"/>
          <p:nvPr/>
        </p:nvSpPr>
        <p:spPr>
          <a:xfrm>
            <a:off x="922727" y="4343400"/>
            <a:ext cx="6985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常量在</a:t>
            </a:r>
            <a:r>
              <a:rPr lang="en-US" altLang="zh-CN" dirty="0"/>
              <a:t>python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625635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71954A2-DDFF-4964-8396-5A79CACA27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访问格子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DB4A0FE-7C0D-449D-982F-9EA60FAEBF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029" y="1393998"/>
            <a:ext cx="10689771" cy="5464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7585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376</TotalTime>
  <Words>67</Words>
  <Application>Microsoft Office PowerPoint</Application>
  <PresentationFormat>宽屏</PresentationFormat>
  <Paragraphs>10</Paragraphs>
  <Slides>11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15" baseType="lpstr">
      <vt:lpstr>等线</vt:lpstr>
      <vt:lpstr>等线 Light</vt:lpstr>
      <vt:lpstr>Arial</vt:lpstr>
      <vt:lpstr>Office 主题​​</vt:lpstr>
      <vt:lpstr>PowerPoint 演示文稿</vt:lpstr>
      <vt:lpstr>***  注释 : 单行 : #            多行 : ”””</vt:lpstr>
      <vt:lpstr>PowerPoint 演示文稿</vt:lpstr>
      <vt:lpstr>PowerPoint 演示文稿</vt:lpstr>
      <vt:lpstr>*** 01.Print  : 打印换行 02.图形可以用乘法！</vt:lpstr>
      <vt:lpstr>*** turtle库——01.窗口中心（0，0）</vt:lpstr>
      <vt:lpstr>***</vt:lpstr>
      <vt:lpstr>***变量命名</vt:lpstr>
      <vt:lpstr>访问格子</vt:lpstr>
      <vt:lpstr>Hanoi</vt:lpstr>
      <vt:lpstr>***算数运算符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杨谍</dc:creator>
  <cp:lastModifiedBy>杨谍</cp:lastModifiedBy>
  <cp:revision>22</cp:revision>
  <dcterms:created xsi:type="dcterms:W3CDTF">2020-05-26T05:20:49Z</dcterms:created>
  <dcterms:modified xsi:type="dcterms:W3CDTF">2020-06-15T11:17:54Z</dcterms:modified>
</cp:coreProperties>
</file>